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69" r:id="rId4"/>
    <p:sldId id="270" r:id="rId5"/>
    <p:sldId id="271" r:id="rId6"/>
    <p:sldId id="263" r:id="rId7"/>
    <p:sldId id="274" r:id="rId8"/>
    <p:sldId id="262" r:id="rId9"/>
    <p:sldId id="276" r:id="rId10"/>
    <p:sldId id="273" r:id="rId11"/>
    <p:sldId id="278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EF"/>
    <a:srgbClr val="000008"/>
    <a:srgbClr val="FFF9E5"/>
    <a:srgbClr val="00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55166E-4EA8-4826-BECD-6541C577F88C}" v="11" dt="2019-12-03T18:14:52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0" autoAdjust="0"/>
    <p:restoredTop sz="79889" autoAdjust="0"/>
  </p:normalViewPr>
  <p:slideViewPr>
    <p:cSldViewPr snapToGrid="0">
      <p:cViewPr varScale="1">
        <p:scale>
          <a:sx n="58" d="100"/>
          <a:sy n="58" d="100"/>
        </p:scale>
        <p:origin x="12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hman, Kirsty Dr (Sociology)" userId="a6545214-7d69-45ac-9e14-f8097918c8f6" providerId="ADAL" clId="{5755166E-4EA8-4826-BECD-6541C577F88C}"/>
    <pc:docChg chg="modSld">
      <pc:chgData name="Lohman, Kirsty Dr (Sociology)" userId="a6545214-7d69-45ac-9e14-f8097918c8f6" providerId="ADAL" clId="{5755166E-4EA8-4826-BECD-6541C577F88C}" dt="2019-12-03T18:14:52.118" v="10" actId="6549"/>
      <pc:docMkLst>
        <pc:docMk/>
      </pc:docMkLst>
      <pc:sldChg chg="modNotesTx">
        <pc:chgData name="Lohman, Kirsty Dr (Sociology)" userId="a6545214-7d69-45ac-9e14-f8097918c8f6" providerId="ADAL" clId="{5755166E-4EA8-4826-BECD-6541C577F88C}" dt="2019-12-03T18:14:17.431" v="0" actId="20577"/>
        <pc:sldMkLst>
          <pc:docMk/>
          <pc:sldMk cId="3950246202" sldId="256"/>
        </pc:sldMkLst>
      </pc:sldChg>
      <pc:sldChg chg="modNotesTx">
        <pc:chgData name="Lohman, Kirsty Dr (Sociology)" userId="a6545214-7d69-45ac-9e14-f8097918c8f6" providerId="ADAL" clId="{5755166E-4EA8-4826-BECD-6541C577F88C}" dt="2019-12-03T18:14:21.563" v="1" actId="6549"/>
        <pc:sldMkLst>
          <pc:docMk/>
          <pc:sldMk cId="2504158558" sldId="260"/>
        </pc:sldMkLst>
      </pc:sldChg>
      <pc:sldChg chg="modNotesTx">
        <pc:chgData name="Lohman, Kirsty Dr (Sociology)" userId="a6545214-7d69-45ac-9e14-f8097918c8f6" providerId="ADAL" clId="{5755166E-4EA8-4826-BECD-6541C577F88C}" dt="2019-12-03T18:14:41.843" v="7" actId="6549"/>
        <pc:sldMkLst>
          <pc:docMk/>
          <pc:sldMk cId="775807458" sldId="262"/>
        </pc:sldMkLst>
      </pc:sldChg>
      <pc:sldChg chg="modNotesTx">
        <pc:chgData name="Lohman, Kirsty Dr (Sociology)" userId="a6545214-7d69-45ac-9e14-f8097918c8f6" providerId="ADAL" clId="{5755166E-4EA8-4826-BECD-6541C577F88C}" dt="2019-12-03T18:14:34.115" v="5" actId="6549"/>
        <pc:sldMkLst>
          <pc:docMk/>
          <pc:sldMk cId="2703419457" sldId="263"/>
        </pc:sldMkLst>
      </pc:sldChg>
      <pc:sldChg chg="modNotesTx">
        <pc:chgData name="Lohman, Kirsty Dr (Sociology)" userId="a6545214-7d69-45ac-9e14-f8097918c8f6" providerId="ADAL" clId="{5755166E-4EA8-4826-BECD-6541C577F88C}" dt="2019-12-03T18:14:25.110" v="2" actId="6549"/>
        <pc:sldMkLst>
          <pc:docMk/>
          <pc:sldMk cId="3177046563" sldId="269"/>
        </pc:sldMkLst>
      </pc:sldChg>
      <pc:sldChg chg="modNotesTx">
        <pc:chgData name="Lohman, Kirsty Dr (Sociology)" userId="a6545214-7d69-45ac-9e14-f8097918c8f6" providerId="ADAL" clId="{5755166E-4EA8-4826-BECD-6541C577F88C}" dt="2019-12-03T18:14:28.637" v="3" actId="6549"/>
        <pc:sldMkLst>
          <pc:docMk/>
          <pc:sldMk cId="561262421" sldId="270"/>
        </pc:sldMkLst>
      </pc:sldChg>
      <pc:sldChg chg="modNotesTx">
        <pc:chgData name="Lohman, Kirsty Dr (Sociology)" userId="a6545214-7d69-45ac-9e14-f8097918c8f6" providerId="ADAL" clId="{5755166E-4EA8-4826-BECD-6541C577F88C}" dt="2019-12-03T18:14:31.472" v="4" actId="6549"/>
        <pc:sldMkLst>
          <pc:docMk/>
          <pc:sldMk cId="2012353171" sldId="271"/>
        </pc:sldMkLst>
      </pc:sldChg>
      <pc:sldChg chg="modNotesTx">
        <pc:chgData name="Lohman, Kirsty Dr (Sociology)" userId="a6545214-7d69-45ac-9e14-f8097918c8f6" providerId="ADAL" clId="{5755166E-4EA8-4826-BECD-6541C577F88C}" dt="2019-12-03T18:14:49.392" v="9" actId="6549"/>
        <pc:sldMkLst>
          <pc:docMk/>
          <pc:sldMk cId="2615822029" sldId="273"/>
        </pc:sldMkLst>
      </pc:sldChg>
      <pc:sldChg chg="modNotesTx">
        <pc:chgData name="Lohman, Kirsty Dr (Sociology)" userId="a6545214-7d69-45ac-9e14-f8097918c8f6" providerId="ADAL" clId="{5755166E-4EA8-4826-BECD-6541C577F88C}" dt="2019-12-03T18:14:38.819" v="6" actId="6549"/>
        <pc:sldMkLst>
          <pc:docMk/>
          <pc:sldMk cId="1056687296" sldId="274"/>
        </pc:sldMkLst>
      </pc:sldChg>
      <pc:sldChg chg="modNotesTx">
        <pc:chgData name="Lohman, Kirsty Dr (Sociology)" userId="a6545214-7d69-45ac-9e14-f8097918c8f6" providerId="ADAL" clId="{5755166E-4EA8-4826-BECD-6541C577F88C}" dt="2019-12-03T18:14:44.581" v="8" actId="6549"/>
        <pc:sldMkLst>
          <pc:docMk/>
          <pc:sldMk cId="3361438169" sldId="276"/>
        </pc:sldMkLst>
      </pc:sldChg>
      <pc:sldChg chg="modNotesTx">
        <pc:chgData name="Lohman, Kirsty Dr (Sociology)" userId="a6545214-7d69-45ac-9e14-f8097918c8f6" providerId="ADAL" clId="{5755166E-4EA8-4826-BECD-6541C577F88C}" dt="2019-12-03T18:14:52.118" v="10" actId="6549"/>
        <pc:sldMkLst>
          <pc:docMk/>
          <pc:sldMk cId="2800771618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D0B1C-9E90-4F9E-A9A2-CBD489DEF910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C912B-7AEC-4651-AB2D-D43E967CC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2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912B-7AEC-4651-AB2D-D43E967CC1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683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912B-7AEC-4651-AB2D-D43E967CC1B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079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912B-7AEC-4651-AB2D-D43E967CC1B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78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912B-7AEC-4651-AB2D-D43E967CC1B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378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912B-7AEC-4651-AB2D-D43E967CC1B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99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912B-7AEC-4651-AB2D-D43E967CC1B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50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912B-7AEC-4651-AB2D-D43E967CC1B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433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912B-7AEC-4651-AB2D-D43E967CC1B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633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912B-7AEC-4651-AB2D-D43E967CC1B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184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912B-7AEC-4651-AB2D-D43E967CC1B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896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912B-7AEC-4651-AB2D-D43E967CC1B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76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EC77-5AF8-4D44-8348-A09D9C0CF7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5F1B-42BF-434E-8AF4-1DC5638C6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8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EC77-5AF8-4D44-8348-A09D9C0CF7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5F1B-42BF-434E-8AF4-1DC5638C6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9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EC77-5AF8-4D44-8348-A09D9C0CF7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5F1B-42BF-434E-8AF4-1DC5638C6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03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EC77-5AF8-4D44-8348-A09D9C0CF7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5F1B-42BF-434E-8AF4-1DC5638C6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68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EC77-5AF8-4D44-8348-A09D9C0CF7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5F1B-42BF-434E-8AF4-1DC5638C6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52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EC77-5AF8-4D44-8348-A09D9C0CF7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5F1B-42BF-434E-8AF4-1DC5638C6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28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EC77-5AF8-4D44-8348-A09D9C0CF7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5F1B-42BF-434E-8AF4-1DC5638C6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93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EC77-5AF8-4D44-8348-A09D9C0CF7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5F1B-42BF-434E-8AF4-1DC5638C6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0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EC77-5AF8-4D44-8348-A09D9C0CF7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5F1B-42BF-434E-8AF4-1DC5638C6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45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EC77-5AF8-4D44-8348-A09D9C0CF7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5F1B-42BF-434E-8AF4-1DC5638C6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6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EC77-5AF8-4D44-8348-A09D9C0CF7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5F1B-42BF-434E-8AF4-1DC5638C6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06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EC77-5AF8-4D44-8348-A09D9C0CF7A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E5F1B-42BF-434E-8AF4-1DC5638C6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689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51D41F-1551-466D-B707-7B881598F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338" y="166875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FBEF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ANOK4U2? </a:t>
            </a:r>
            <a:br>
              <a:rPr lang="en-GB" b="1" dirty="0">
                <a:solidFill>
                  <a:srgbClr val="FFFBEF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GB" b="1" dirty="0">
                <a:solidFill>
                  <a:srgbClr val="FFFBEF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Crass, Rondos and the Politics of Punk, 1977–84</a:t>
            </a:r>
            <a:endParaRPr lang="en-GB" dirty="0">
              <a:solidFill>
                <a:srgbClr val="FFFB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8EF12E9-94A0-4407-828F-954D3111B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4338" y="4148428"/>
            <a:ext cx="9144000" cy="1655762"/>
          </a:xfrm>
        </p:spPr>
        <p:txBody>
          <a:bodyPr/>
          <a:lstStyle/>
          <a:p>
            <a:endParaRPr lang="en-GB" sz="1000" b="1" dirty="0">
              <a:solidFill>
                <a:srgbClr val="FFFB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Kirsty Lohman and Matt Worley</a:t>
            </a:r>
          </a:p>
          <a:p>
            <a:endParaRPr lang="en-GB" b="1" dirty="0">
              <a:solidFill>
                <a:srgbClr val="FFFB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392" y="3937168"/>
            <a:ext cx="2135190" cy="671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ED946-F83A-420B-8FD3-71E455F9D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392" y="4700413"/>
            <a:ext cx="2135190" cy="213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4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96435D-4CC4-41A8-A6BD-9C50D57C2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3" y="1123145"/>
            <a:ext cx="4816923" cy="4853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C8D3591-D1ED-4026-A63D-E21CD8EFA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96" y="1411270"/>
            <a:ext cx="5231893" cy="427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5822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96435D-4CC4-41A8-A6BD-9C50D57C2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3" y="1123145"/>
            <a:ext cx="4816923" cy="4853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C8D3591-D1ED-4026-A63D-E21CD8EFA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96" y="1411270"/>
            <a:ext cx="5231893" cy="427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5CBB30-607C-4222-BC0E-915461FA0F3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2" y="1123144"/>
            <a:ext cx="4816923" cy="4853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9D3FFB-05DE-49F5-9A20-C3235866225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95" y="1411269"/>
            <a:ext cx="5231893" cy="427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893844" y="3698186"/>
            <a:ext cx="848205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Thanks for listening </a:t>
            </a:r>
          </a:p>
          <a:p>
            <a:pPr algn="ctr"/>
            <a:r>
              <a:rPr lang="en-GB" sz="54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Any questions?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3844" y="1810501"/>
            <a:ext cx="84820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more:</a:t>
            </a:r>
          </a:p>
          <a:p>
            <a:pPr algn="ctr"/>
            <a:r>
              <a:rPr lang="en-GB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Lohman and Worley (2018), ‘Bloody Revolutions, Fascist Dreams, Anarchy and Peace: Crass, Rondos and the Politics of Punk, 1977–84’, </a:t>
            </a:r>
            <a:r>
              <a:rPr lang="en-GB" b="1" i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Britain and the World, 11(1): 51-74.</a:t>
            </a:r>
            <a:endParaRPr lang="en-GB" b="1" dirty="0">
              <a:solidFill>
                <a:srgbClr val="FFFB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96435D-4CC4-41A8-A6BD-9C50D57C2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3" y="1123145"/>
            <a:ext cx="4816923" cy="4853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C8D3591-D1ED-4026-A63D-E21CD8EFA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96" y="1411270"/>
            <a:ext cx="5231893" cy="427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415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5CBB30-607C-4222-BC0E-915461FA0F3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3" y="1123145"/>
            <a:ext cx="4816923" cy="4853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9D3FFB-05DE-49F5-9A20-C3235866225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96" y="1411270"/>
            <a:ext cx="5231893" cy="427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3C38B5-8A04-448C-9728-606E582DEB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81"/>
          <a:stretch/>
        </p:blipFill>
        <p:spPr>
          <a:xfrm>
            <a:off x="6256296" y="2506846"/>
            <a:ext cx="5210077" cy="2158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29" y="1336414"/>
            <a:ext cx="1655131" cy="2340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7803">
            <a:off x="972331" y="3006631"/>
            <a:ext cx="1664208" cy="2340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083">
            <a:off x="3703981" y="3444482"/>
            <a:ext cx="1605465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4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040D4E-4C9B-4DDC-8D6E-A241C3A2B9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0" r="1" b="2910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7C9313-0E8D-41B5-B7D8-65E5E1A4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Crass’ politics</a:t>
            </a:r>
            <a:endParaRPr lang="en-GB" b="1" dirty="0">
              <a:solidFill>
                <a:srgbClr val="0000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64CBE-AD26-4782-9666-72E812CE6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27" y="1863195"/>
            <a:ext cx="734841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Gee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Vaucher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‘We’re anarchists in 	thought’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Andy Palmer: ‘But when you start 	trying to classify us, well 	that’s exactly what we’re 	trying to get away from.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Penny Rimbaud: ‘Anarchy is thinking 	for yourself […] We don’t want 	any revolution. We just want to 	live our lives the way we want 	to’. </a:t>
            </a:r>
          </a:p>
          <a:p>
            <a:endParaRPr lang="en-GB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ctr">
              <a:buNone/>
            </a:pPr>
            <a:endParaRPr lang="en-GB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896" y="252249"/>
            <a:ext cx="2915370" cy="407641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15756" y="2527443"/>
            <a:ext cx="1263722" cy="4191856"/>
            <a:chOff x="606175" y="2116476"/>
            <a:chExt cx="1263722" cy="41918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5" t="5897" r="55499" b="29051"/>
            <a:stretch/>
          </p:blipFill>
          <p:spPr>
            <a:xfrm>
              <a:off x="606175" y="2116476"/>
              <a:ext cx="1263722" cy="34521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5" t="81181" r="55499" b="3717"/>
            <a:stretch/>
          </p:blipFill>
          <p:spPr>
            <a:xfrm>
              <a:off x="606175" y="5506948"/>
              <a:ext cx="1263722" cy="801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126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040EDC1-D60D-460D-93FC-1A244964C0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6" r="1" b="22173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7E59D5-D828-4F8F-BE6D-EEDBF39DB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820" y="177984"/>
            <a:ext cx="3679121" cy="36791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4FDB22-F4FA-4172-8BBD-74D407CF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Rondos’ politics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61F91-BF81-4FF2-8DE7-101D7CFB0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 establishment’s art </a:t>
            </a:r>
            <a:b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 </a:t>
            </a:r>
            <a:r>
              <a:rPr lang="en-GB" b="1" dirty="0" err="1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deadman’s</a:t>
            </a:r>
            <a: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heart </a:t>
            </a:r>
            <a:b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 bourgeois illustrations </a:t>
            </a:r>
            <a:b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 ruling class frustrations </a:t>
            </a:r>
            <a:b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but art out on the street</a:t>
            </a:r>
            <a:b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new heartbeat </a:t>
            </a:r>
            <a:b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new art passion </a:t>
            </a:r>
            <a:b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war aggression</a:t>
            </a:r>
            <a:b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‘A Black &amp; White Statement’(King Kong, 1980)</a:t>
            </a:r>
          </a:p>
          <a:p>
            <a:pPr marL="0" indent="0" algn="ctr">
              <a:buNone/>
            </a:pPr>
            <a:endParaRPr lang="en-GB" b="1" dirty="0">
              <a:solidFill>
                <a:srgbClr val="00001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00001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pic>
        <p:nvPicPr>
          <p:cNvPr id="7" name="Picture 6" descr="C:\Users\kl0023\Dropbox\Work\Publications\Book chapters\Raket zine chapter\Final version\With images\Figure 2 Punx unite against fascism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9" y="5029200"/>
            <a:ext cx="5149041" cy="1650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3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57595" y="1564770"/>
            <a:ext cx="7863575" cy="5167312"/>
          </a:xfrm>
          <a:prstGeom prst="rect">
            <a:avLst/>
          </a:prstGeom>
          <a:solidFill>
            <a:srgbClr val="FFFBEF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A9DC0-F051-440D-893A-1A5A488A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Conway Hall, London </a:t>
            </a:r>
            <a:br>
              <a:rPr lang="en-GB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September 1978 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562" y="4257992"/>
            <a:ext cx="2821783" cy="234516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7FD331-D3B8-4DC4-AADE-1C759FE6DD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532" y="65043"/>
            <a:ext cx="1784465" cy="1797949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17E8DCF-5E65-47F6-8CDB-623711A809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532" y="1912703"/>
            <a:ext cx="1787161" cy="1461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38970B-26B9-4B7D-B4E1-EFC039731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532" y="3423418"/>
            <a:ext cx="1784465" cy="1797949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545E223E-027B-4D0C-9788-7A8A276ECB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532" y="5271078"/>
            <a:ext cx="1787161" cy="1461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74" y="4242629"/>
            <a:ext cx="3063964" cy="2375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180" y="1651736"/>
            <a:ext cx="3183533" cy="2514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61" y="1651736"/>
            <a:ext cx="3063964" cy="25149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EAA7AB-E222-4628-A0E9-E355F86E641E}"/>
              </a:ext>
            </a:extLst>
          </p:cNvPr>
          <p:cNvSpPr txBox="1"/>
          <p:nvPr/>
        </p:nvSpPr>
        <p:spPr>
          <a:xfrm>
            <a:off x="2340934" y="3791967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Soundcheck</a:t>
            </a:r>
            <a:endParaRPr lang="en-GB" b="1" dirty="0">
              <a:solidFill>
                <a:srgbClr val="FFFB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1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BC1E2C-4284-43E1-9E5C-1377DE6AA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532" y="65043"/>
            <a:ext cx="1784465" cy="17979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3A9DC0-F051-440D-893A-1A5A488A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Pacifism or Violence?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E93AFC-97FD-4C6D-AAB2-FDAF0CA60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532" y="3423418"/>
            <a:ext cx="1784465" cy="179794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9232900" cy="4351338"/>
          </a:xfrm>
        </p:spPr>
        <p:txBody>
          <a:bodyPr/>
          <a:lstStyle/>
          <a:p>
            <a:pPr marL="0" indent="0">
              <a:buNone/>
            </a:pPr>
            <a:endParaRPr lang="en-GB" b="1" dirty="0">
              <a:solidFill>
                <a:srgbClr val="FFFB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Penny Rimbaud: ‘pacifism never meant being 	passive. It’s just a general term 	meaning don’t look for answers to your 	problems in violence’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68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 txBox="1">
            <a:spLocks/>
          </p:cNvSpPr>
          <p:nvPr/>
        </p:nvSpPr>
        <p:spPr>
          <a:xfrm>
            <a:off x="1575552" y="2108528"/>
            <a:ext cx="2971047" cy="2760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9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Rondos: ‘We believe that sometimes it might be necessary to use violence, for example, in order to counter 20 fascists beating up 600 punks such as at Crass’ gigs’</a:t>
            </a:r>
          </a:p>
          <a:p>
            <a:endParaRPr lang="en-GB" sz="1900" b="1" dirty="0">
              <a:solidFill>
                <a:srgbClr val="FFFB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900" b="1" dirty="0">
              <a:solidFill>
                <a:srgbClr val="FFFB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A1967687-424D-4094-A6B8-863584C43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532" y="1912703"/>
            <a:ext cx="1787161" cy="14610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3A9DC0-F051-440D-893A-1A5A488A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Pacifism or Violence?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5A8E5917-F2E2-417D-9E46-1DD7113276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532" y="5271078"/>
            <a:ext cx="1787161" cy="1461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553" y="1660005"/>
            <a:ext cx="7175500" cy="5072077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1575553" y="2100825"/>
            <a:ext cx="2971047" cy="2760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Rondos: ‘We believe that sometimes it might be necessary to use violence, for example, in order to counter 20 fascists beating up 600 punks such as at Crass’ gigs’</a:t>
            </a:r>
          </a:p>
          <a:p>
            <a:endParaRPr lang="en-GB" sz="19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9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302E176-0E3D-41AC-A6B2-E7535DD4B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321800" cy="2136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Crass &amp; Poison Girls, ‘Bloody Revolutions’(Crass Records, 1980)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You talk of overthrowing power with violence as your tool</a:t>
            </a:r>
            <a:br>
              <a:rPr lang="en-GB" sz="18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You speak of liberation and when the people rule</a:t>
            </a:r>
            <a:br>
              <a:rPr lang="en-GB" sz="18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[…]</a:t>
            </a:r>
            <a:br>
              <a:rPr lang="en-GB" sz="18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Just another set of bigots with their rifle-sights on me</a:t>
            </a:r>
          </a:p>
          <a:p>
            <a:pPr marL="0" indent="0">
              <a:buNone/>
            </a:pPr>
            <a:endParaRPr lang="en-GB" sz="1800" b="1" dirty="0">
              <a:solidFill>
                <a:srgbClr val="FFFB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GB" sz="1800" b="1" dirty="0">
              <a:solidFill>
                <a:srgbClr val="FFFB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b="1" dirty="0">
              <a:solidFill>
                <a:srgbClr val="FFFB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8200" y="4097337"/>
            <a:ext cx="9207500" cy="2405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Rondos, ‘Which Side Will You Be On?’ (King Kong, 1980)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On the day this system falls</a:t>
            </a:r>
            <a:br>
              <a:rPr lang="en-GB" sz="18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On that day with our backs against the wall</a:t>
            </a:r>
            <a:br>
              <a:rPr lang="en-GB" sz="18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[…]</a:t>
            </a:r>
            <a:br>
              <a:rPr lang="en-GB" sz="18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When they protect property with guns </a:t>
            </a:r>
            <a:br>
              <a:rPr lang="en-GB" sz="18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[…] </a:t>
            </a:r>
            <a:br>
              <a:rPr lang="en-GB" sz="18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b="1" dirty="0">
                <a:solidFill>
                  <a:srgbClr val="FFFB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which side will you be on?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EE5A2-70FD-4775-8C0F-ADA8603DA3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532" y="65043"/>
            <a:ext cx="1784465" cy="1797949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B3BF50B-34E3-4494-A67A-36E0477C0B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532" y="1912703"/>
            <a:ext cx="1787161" cy="1461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AD2E47-CF94-49EA-B1E3-718D6736F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532" y="3423418"/>
            <a:ext cx="1784465" cy="1797949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2768CD1B-0EA3-4A2D-8D84-8BB6CC878A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532" y="5271078"/>
            <a:ext cx="1787161" cy="146100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2537D3C-1BCF-471C-87C3-182613DB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43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1160</TotalTime>
  <Words>201</Words>
  <Application>Microsoft Office PowerPoint</Application>
  <PresentationFormat>Widescreen</PresentationFormat>
  <Paragraphs>43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Office Theme</vt:lpstr>
      <vt:lpstr>ANOK4U2?  Crass, Rondos and the Politics of Punk, 1977–84</vt:lpstr>
      <vt:lpstr>PowerPoint Presentation</vt:lpstr>
      <vt:lpstr>PowerPoint Presentation</vt:lpstr>
      <vt:lpstr>Crass’ politics</vt:lpstr>
      <vt:lpstr>Rondos’ politics</vt:lpstr>
      <vt:lpstr>Conway Hall, London  8 September 1978  </vt:lpstr>
      <vt:lpstr>Pacifism or Violence?</vt:lpstr>
      <vt:lpstr>Pacifism or Violence?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Lohman</dc:creator>
  <cp:lastModifiedBy>Lohman, Kirsty Dr (Sociology)</cp:lastModifiedBy>
  <cp:revision>111</cp:revision>
  <cp:lastPrinted>2018-06-29T16:35:19Z</cp:lastPrinted>
  <dcterms:created xsi:type="dcterms:W3CDTF">2018-06-19T12:25:49Z</dcterms:created>
  <dcterms:modified xsi:type="dcterms:W3CDTF">2019-12-03T18:14:54Z</dcterms:modified>
</cp:coreProperties>
</file>